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8" r:id="rId1"/>
  </p:sldMasterIdLst>
  <p:sldIdLst>
    <p:sldId id="256" r:id="rId2"/>
    <p:sldId id="260" r:id="rId3"/>
    <p:sldId id="265" r:id="rId4"/>
    <p:sldId id="266" r:id="rId5"/>
    <p:sldId id="267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-193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77F1251-FB54-5C4D-B903-E58B3816F472}" type="datetimeFigureOut">
              <a:rPr lang="en-US" smtClean="0"/>
              <a:pPr/>
              <a:t>9/28/13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BBB5E19-F10A-4C2F-BF6F-11C513378A2E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77F1251-FB54-5C4D-B903-E58B3816F472}" type="datetimeFigureOut">
              <a:rPr lang="en-US" smtClean="0"/>
              <a:pPr/>
              <a:t>9/28/13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77F1251-FB54-5C4D-B903-E58B3816F472}" type="datetimeFigureOut">
              <a:rPr lang="en-US" smtClean="0"/>
              <a:pPr/>
              <a:t>9/28/13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97EE3FD-0A41-48FF-9850-002E446D12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9/28/13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9/28/13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77F1251-FB54-5C4D-B903-E58B3816F472}" type="datetimeFigureOut">
              <a:rPr lang="en-US" smtClean="0"/>
              <a:pPr/>
              <a:t>9/28/13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F1251-FB54-5C4D-B903-E58B3816F472}" type="datetimeFigureOut">
              <a:rPr lang="en-US" smtClean="0"/>
              <a:pPr/>
              <a:t>9/28/13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77F1251-FB54-5C4D-B903-E58B3816F472}" type="datetimeFigureOut">
              <a:rPr lang="en-US" smtClean="0"/>
              <a:pPr/>
              <a:t>9/28/13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77F1251-FB54-5C4D-B903-E58B3816F472}" type="datetimeFigureOut">
              <a:rPr lang="en-US" smtClean="0"/>
              <a:pPr/>
              <a:t>9/28/13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77F1251-FB54-5C4D-B903-E58B3816F472}" type="datetimeFigureOut">
              <a:rPr lang="en-US" smtClean="0"/>
              <a:pPr/>
              <a:t>9/28/13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8CC27E3-F2B1-C648-8C4A-4D9572759C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1644316"/>
            <a:ext cx="5486400" cy="1791368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UNITE 5 : </a:t>
            </a:r>
          </a:p>
          <a:p>
            <a:r>
              <a:rPr lang="en-US" sz="4400" dirty="0" err="1" smtClean="0">
                <a:solidFill>
                  <a:schemeClr val="accent6">
                    <a:lumMod val="50000"/>
                  </a:schemeClr>
                </a:solidFill>
              </a:rPr>
              <a:t>Quel</a:t>
            </a:r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 temps fait-</a:t>
            </a:r>
            <a:r>
              <a:rPr lang="en-US" sz="4400" dirty="0" err="1" smtClean="0">
                <a:solidFill>
                  <a:schemeClr val="accent6">
                    <a:lumMod val="50000"/>
                  </a:schemeClr>
                </a:solidFill>
              </a:rPr>
              <a:t>il</a:t>
            </a:r>
            <a:r>
              <a:rPr lang="en-US" sz="4400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en-US" sz="4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1547" y="1412935"/>
            <a:ext cx="3151605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orageux</a:t>
            </a:r>
            <a:endParaRPr lang="en-US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024" y="1718913"/>
            <a:ext cx="5299976" cy="4364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82653" y="518584"/>
            <a:ext cx="5836083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un temps </a:t>
            </a:r>
            <a:r>
              <a:rPr lang="en-US" sz="3600" dirty="0" err="1" smtClean="0"/>
              <a:t>épouvantable</a:t>
            </a:r>
            <a:r>
              <a:rPr lang="en-US" sz="3600" dirty="0" smtClean="0"/>
              <a:t>!!!!</a:t>
            </a:r>
            <a:endParaRPr lang="en-US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6024" y="1718913"/>
            <a:ext cx="5299976" cy="4364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58950" y="1152011"/>
            <a:ext cx="3151605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On </a:t>
            </a:r>
            <a:r>
              <a:rPr lang="en-US" sz="3600" dirty="0" err="1" smtClean="0"/>
              <a:t>prend</a:t>
            </a:r>
            <a:r>
              <a:rPr lang="en-US" sz="3600" dirty="0" smtClean="0"/>
              <a:t> un parapluie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234753" y="5910012"/>
            <a:ext cx="5209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et un </a:t>
            </a:r>
            <a:r>
              <a:rPr lang="en-US" sz="3600" dirty="0" err="1" smtClean="0"/>
              <a:t>imperméable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Quand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il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pleut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925" y="1752176"/>
            <a:ext cx="5397199" cy="3922302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3022544" y="2555926"/>
            <a:ext cx="3922877" cy="4114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Up Arrow 11"/>
          <p:cNvSpPr/>
          <p:nvPr/>
        </p:nvSpPr>
        <p:spPr>
          <a:xfrm>
            <a:off x="6945421" y="4677827"/>
            <a:ext cx="484632" cy="1878515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/>
      <p:bldP spid="9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19945" y="344747"/>
            <a:ext cx="702580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quand</a:t>
            </a:r>
            <a:r>
              <a:rPr lang="en-US" sz="3600" dirty="0" smtClean="0"/>
              <a:t> ton </a:t>
            </a:r>
            <a:r>
              <a:rPr lang="en-US" sz="3600" dirty="0" err="1" smtClean="0"/>
              <a:t>anniversaire</a:t>
            </a:r>
            <a:r>
              <a:rPr lang="en-US" sz="3600" dirty="0" smtClean="0"/>
              <a:t>? </a:t>
            </a:r>
            <a:endParaRPr lang="en-US" sz="3600" dirty="0"/>
          </a:p>
        </p:txBody>
      </p:sp>
      <p:pic>
        <p:nvPicPr>
          <p:cNvPr id="7" name="Picture 6" descr="october-birthday-cake-clip-ar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453" y="1843639"/>
            <a:ext cx="5829300" cy="431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19945" y="344747"/>
            <a:ext cx="702580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quand</a:t>
            </a:r>
            <a:r>
              <a:rPr lang="en-US" sz="3600" dirty="0" smtClean="0"/>
              <a:t> ton </a:t>
            </a:r>
            <a:r>
              <a:rPr lang="en-US" sz="3600" dirty="0" err="1" smtClean="0"/>
              <a:t>anniversaire</a:t>
            </a:r>
            <a:r>
              <a:rPr lang="en-US" sz="3600" dirty="0" smtClean="0"/>
              <a:t>? </a:t>
            </a:r>
            <a:endParaRPr lang="en-US" sz="3600" dirty="0"/>
          </a:p>
        </p:txBody>
      </p:sp>
      <p:pic>
        <p:nvPicPr>
          <p:cNvPr id="7" name="Picture 6" descr="october-birthday-cake-clip-ar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453" y="1843639"/>
            <a:ext cx="5829300" cy="431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56301" y="1606915"/>
            <a:ext cx="4336694" cy="70788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4000" dirty="0" err="1" smtClean="0"/>
              <a:t>C’est</a:t>
            </a:r>
            <a:r>
              <a:rPr lang="en-US" sz="4000" dirty="0" smtClean="0"/>
              <a:t> le17 </a:t>
            </a:r>
            <a:r>
              <a:rPr lang="en-US" sz="4000" dirty="0" err="1" smtClean="0"/>
              <a:t>octobre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19945" y="344747"/>
            <a:ext cx="702580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quand</a:t>
            </a:r>
            <a:r>
              <a:rPr lang="en-US" sz="3600" dirty="0" smtClean="0"/>
              <a:t> ton </a:t>
            </a:r>
            <a:r>
              <a:rPr lang="en-US" sz="3600" dirty="0" err="1" smtClean="0"/>
              <a:t>anniversaire</a:t>
            </a:r>
            <a:r>
              <a:rPr lang="en-US" sz="3600" dirty="0" smtClean="0"/>
              <a:t>? </a:t>
            </a:r>
            <a:endParaRPr lang="en-US" sz="3600" dirty="0"/>
          </a:p>
        </p:txBody>
      </p:sp>
      <p:pic>
        <p:nvPicPr>
          <p:cNvPr id="7" name="Picture 6" descr="october-birthday-cake-clip-ar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453" y="1843639"/>
            <a:ext cx="5829300" cy="431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00665" y="1606915"/>
            <a:ext cx="6045088" cy="132343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Pensez</a:t>
            </a:r>
            <a:r>
              <a:rPr lang="en-US" sz="4000" dirty="0" smtClean="0"/>
              <a:t> </a:t>
            </a:r>
            <a:r>
              <a:rPr lang="en-US" sz="4000" dirty="0" err="1" smtClean="0"/>
              <a:t>à</a:t>
            </a:r>
            <a:r>
              <a:rPr lang="en-US" sz="4000" dirty="0" smtClean="0"/>
              <a:t> la date de </a:t>
            </a:r>
            <a:r>
              <a:rPr lang="en-US" sz="4000" dirty="0" err="1" smtClean="0"/>
              <a:t>votre</a:t>
            </a:r>
            <a:r>
              <a:rPr lang="en-US" sz="4000" dirty="0" smtClean="0"/>
              <a:t> </a:t>
            </a:r>
            <a:r>
              <a:rPr lang="en-US" sz="4000" dirty="0" err="1" smtClean="0"/>
              <a:t>anniversaire</a:t>
            </a:r>
            <a:r>
              <a:rPr lang="en-US" sz="4000" dirty="0" smtClean="0"/>
              <a:t>. 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19945" y="344747"/>
            <a:ext cx="702580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quand</a:t>
            </a:r>
            <a:r>
              <a:rPr lang="en-US" sz="3600" dirty="0" smtClean="0"/>
              <a:t> ton </a:t>
            </a:r>
            <a:r>
              <a:rPr lang="en-US" sz="3600" dirty="0" err="1" smtClean="0"/>
              <a:t>anniversaire</a:t>
            </a:r>
            <a:r>
              <a:rPr lang="en-US" sz="3600" dirty="0" smtClean="0"/>
              <a:t>? </a:t>
            </a:r>
            <a:endParaRPr lang="en-US" sz="3600" dirty="0"/>
          </a:p>
        </p:txBody>
      </p:sp>
      <p:pic>
        <p:nvPicPr>
          <p:cNvPr id="7" name="Picture 6" descr="october-birthday-cake-clip-ar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6453" y="1843639"/>
            <a:ext cx="5829300" cy="431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00665" y="1606915"/>
            <a:ext cx="6045088" cy="1938992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Levez-vous</a:t>
            </a:r>
            <a:r>
              <a:rPr lang="en-US" sz="4000" dirty="0" smtClean="0"/>
              <a:t> et </a:t>
            </a:r>
            <a:r>
              <a:rPr lang="en-US" sz="4000" dirty="0" err="1" smtClean="0"/>
              <a:t>mettez-vous</a:t>
            </a:r>
            <a:r>
              <a:rPr lang="en-US" sz="4000" dirty="0" smtClean="0"/>
              <a:t> en </a:t>
            </a:r>
            <a:r>
              <a:rPr lang="en-US" sz="4000" dirty="0" err="1" smtClean="0"/>
              <a:t>ligne</a:t>
            </a:r>
            <a:r>
              <a:rPr lang="en-US" sz="4000" dirty="0" smtClean="0"/>
              <a:t> par </a:t>
            </a:r>
            <a:r>
              <a:rPr lang="en-US" sz="4000" dirty="0" err="1" smtClean="0"/>
              <a:t>ordre</a:t>
            </a:r>
            <a:r>
              <a:rPr lang="en-US" sz="4000" dirty="0" smtClean="0"/>
              <a:t> </a:t>
            </a:r>
            <a:r>
              <a:rPr lang="en-US" sz="4000" dirty="0" err="1" smtClean="0"/>
              <a:t>chronologique</a:t>
            </a:r>
            <a:r>
              <a:rPr lang="en-US" sz="4000" dirty="0" smtClean="0"/>
              <a:t> 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6942" y="1412935"/>
            <a:ext cx="2299063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</a:t>
            </a:r>
            <a:r>
              <a:rPr lang="en-US" sz="3600" dirty="0" err="1" smtClean="0"/>
              <a:t>neige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373042" y="5586847"/>
            <a:ext cx="2893925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</a:t>
            </a:r>
            <a:r>
              <a:rPr lang="en-US" sz="3600" dirty="0" err="1" smtClean="0"/>
              <a:t>froid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</a:t>
            </a:r>
            <a:r>
              <a:rPr lang="en-US" sz="4000" b="1" dirty="0" smtClean="0"/>
              <a:t> temps fait –</a:t>
            </a:r>
            <a:r>
              <a:rPr lang="en-US" sz="4000" b="1" dirty="0" err="1" smtClean="0"/>
              <a:t>il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152" y="1736101"/>
            <a:ext cx="4965156" cy="3432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69862" y="2075341"/>
            <a:ext cx="2299063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</a:t>
            </a:r>
            <a:r>
              <a:rPr lang="en-US" sz="3600" dirty="0" err="1" smtClean="0"/>
              <a:t>pleut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746026" y="5586847"/>
            <a:ext cx="352094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</a:t>
            </a:r>
            <a:r>
              <a:rPr lang="en-US" sz="3600" dirty="0" err="1" smtClean="0"/>
              <a:t>mauvais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</a:t>
            </a:r>
            <a:r>
              <a:rPr lang="en-US" sz="4000" b="1" dirty="0" smtClean="0"/>
              <a:t> temps fait –</a:t>
            </a:r>
            <a:r>
              <a:rPr lang="en-US" sz="4000" b="1" dirty="0" err="1" smtClean="0"/>
              <a:t>il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925" y="1752176"/>
            <a:ext cx="5276617" cy="383467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241221" y="1105845"/>
            <a:ext cx="323155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nuageux</a:t>
            </a:r>
            <a:r>
              <a:rPr lang="en-US" sz="3600" dirty="0" smtClean="0"/>
              <a:t> 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6942" y="1412935"/>
            <a:ext cx="2299063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du </a:t>
            </a:r>
            <a:r>
              <a:rPr lang="en-US" sz="3600" dirty="0" err="1" smtClean="0"/>
              <a:t>soleil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746026" y="5586847"/>
            <a:ext cx="3520942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</a:t>
            </a:r>
            <a:r>
              <a:rPr lang="en-US" sz="3600" dirty="0" err="1" smtClean="0"/>
              <a:t>chaud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</a:t>
            </a:r>
            <a:r>
              <a:rPr lang="en-US" sz="4000" b="1" dirty="0" smtClean="0"/>
              <a:t> temps fait –</a:t>
            </a:r>
            <a:r>
              <a:rPr lang="en-US" sz="4000" b="1" dirty="0" err="1" smtClean="0"/>
              <a:t>il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6246" y="1412935"/>
            <a:ext cx="4878754" cy="3811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50498" y="1412935"/>
            <a:ext cx="2299063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du vent 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966005" y="5910012"/>
            <a:ext cx="3175548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Il fait </a:t>
            </a:r>
            <a:r>
              <a:rPr lang="en-US" sz="3600" dirty="0" err="1" smtClean="0"/>
              <a:t>frais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</a:t>
            </a:r>
            <a:r>
              <a:rPr lang="en-US" sz="4000" b="1" dirty="0" smtClean="0"/>
              <a:t> temps fait –</a:t>
            </a:r>
            <a:r>
              <a:rPr lang="en-US" sz="4000" b="1" dirty="0" err="1" smtClean="0"/>
              <a:t>il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2269" y="1107724"/>
            <a:ext cx="4228345" cy="447912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66942" y="1412935"/>
            <a:ext cx="2806210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l’hiver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234753" y="5910012"/>
            <a:ext cx="5964701" cy="646331"/>
          </a:xfrm>
          <a:prstGeom prst="rect">
            <a:avLst/>
          </a:prstGeom>
          <a:solidFill>
            <a:srgbClr val="FFE636"/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décembre-janvier-février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Quelle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saison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est-ce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3152" y="1736100"/>
            <a:ext cx="4965156" cy="37294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1547" y="1412935"/>
            <a:ext cx="3151605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le </a:t>
            </a:r>
            <a:r>
              <a:rPr lang="en-US" sz="3600" dirty="0" err="1" smtClean="0"/>
              <a:t>printemps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234753" y="5910012"/>
            <a:ext cx="3874645" cy="646331"/>
          </a:xfrm>
          <a:prstGeom prst="rect">
            <a:avLst/>
          </a:prstGeom>
          <a:solidFill>
            <a:srgbClr val="FFE636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mars- </a:t>
            </a:r>
            <a:r>
              <a:rPr lang="en-US" sz="3600" dirty="0" err="1" smtClean="0"/>
              <a:t>avril-mai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Quelle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saison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est-ce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8925" y="1752176"/>
            <a:ext cx="5396773" cy="38258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1547" y="1412935"/>
            <a:ext cx="3151605" cy="64633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l’été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234754" y="5910012"/>
            <a:ext cx="4598126" cy="646331"/>
          </a:xfrm>
          <a:prstGeom prst="rect">
            <a:avLst/>
          </a:prstGeom>
          <a:solidFill>
            <a:srgbClr val="FFE636"/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juin</a:t>
            </a:r>
            <a:r>
              <a:rPr lang="en-US" sz="3600" dirty="0" smtClean="0"/>
              <a:t>- </a:t>
            </a:r>
            <a:r>
              <a:rPr lang="en-US" sz="3600" dirty="0" err="1" smtClean="0"/>
              <a:t>juillet</a:t>
            </a:r>
            <a:r>
              <a:rPr lang="en-US" sz="3600" dirty="0" smtClean="0"/>
              <a:t>- </a:t>
            </a:r>
            <a:r>
              <a:rPr lang="en-US" sz="3600" dirty="0" err="1" smtClean="0"/>
              <a:t>août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Quelle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saison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est-ce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026" y="1412935"/>
            <a:ext cx="4508974" cy="3811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1547" y="1412935"/>
            <a:ext cx="3151605" cy="120032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C’est</a:t>
            </a:r>
            <a:r>
              <a:rPr lang="en-US" sz="3600" dirty="0" smtClean="0"/>
              <a:t> </a:t>
            </a:r>
            <a:r>
              <a:rPr lang="en-US" sz="3600" dirty="0" err="1" smtClean="0"/>
              <a:t>l’automne</a:t>
            </a:r>
            <a:endParaRPr lang="en-US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1800665" y="5633012"/>
            <a:ext cx="6398790" cy="646331"/>
          </a:xfrm>
          <a:prstGeom prst="rect">
            <a:avLst/>
          </a:prstGeom>
          <a:solidFill>
            <a:srgbClr val="FFE636"/>
          </a:solidFill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Septembre-octobre-novembre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1800665" y="331577"/>
            <a:ext cx="6398790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Quelle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saison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est-ce</a:t>
            </a:r>
            <a:r>
              <a:rPr lang="en-US" sz="4000" b="1" dirty="0" smtClean="0"/>
              <a:t>? </a:t>
            </a:r>
            <a:endParaRPr lang="en-US" sz="4000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026" y="1412935"/>
            <a:ext cx="4508974" cy="38114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Oriel.thmx</Template>
  <TotalTime>71</TotalTime>
  <Words>176</Words>
  <Application>Microsoft Macintosh PowerPoint</Application>
  <PresentationFormat>On-screen Show (4:3)</PresentationFormat>
  <Paragraphs>39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Oriel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Ludlowe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 TEMPS LIBRES</dc:title>
  <dc:creator>Viviane Grebert</dc:creator>
  <cp:lastModifiedBy>Viviane Grebert</cp:lastModifiedBy>
  <cp:revision>12</cp:revision>
  <dcterms:created xsi:type="dcterms:W3CDTF">2011-10-15T20:18:36Z</dcterms:created>
  <dcterms:modified xsi:type="dcterms:W3CDTF">2013-09-28T22:11:28Z</dcterms:modified>
</cp:coreProperties>
</file>